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70" r:id="rId6"/>
    <p:sldId id="271" r:id="rId7"/>
    <p:sldId id="272" r:id="rId8"/>
    <p:sldId id="267" r:id="rId9"/>
    <p:sldId id="268" r:id="rId10"/>
    <p:sldId id="269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8"/>
    <p:restoredTop sz="94681"/>
  </p:normalViewPr>
  <p:slideViewPr>
    <p:cSldViewPr snapToGrid="0">
      <p:cViewPr varScale="1">
        <p:scale>
          <a:sx n="122" d="100"/>
          <a:sy n="122" d="100"/>
        </p:scale>
        <p:origin x="192" y="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redo custSel addSld delSld modSld sldOrd">
      <pc:chgData name="Kaiden, Chandler" userId="06a649a8-3791-48e2-ba9a-4ab2e9f5fea2" providerId="ADAL" clId="{C0D8084E-E57A-3C4A-9BAF-C358548F87A2}" dt="2021-08-12T15:27:02.855" v="2472" actId="20577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add mod ord">
        <pc:chgData name="Kaiden, Chandler" userId="06a649a8-3791-48e2-ba9a-4ab2e9f5fea2" providerId="ADAL" clId="{C0D8084E-E57A-3C4A-9BAF-C358548F87A2}" dt="2021-08-12T15:13:45.578" v="1419" actId="20577"/>
        <pc:sldMkLst>
          <pc:docMk/>
          <pc:sldMk cId="3407442674" sldId="266"/>
        </pc:sldMkLst>
        <pc:spChg chg="add del mod">
          <ac:chgData name="Kaiden, Chandler" userId="06a649a8-3791-48e2-ba9a-4ab2e9f5fea2" providerId="ADAL" clId="{C0D8084E-E57A-3C4A-9BAF-C358548F87A2}" dt="2021-08-12T15:09:35.344" v="1092" actId="478"/>
          <ac:spMkLst>
            <pc:docMk/>
            <pc:sldMk cId="3407442674" sldId="266"/>
            <ac:spMk id="3" creationId="{3BA487A4-8225-AD49-AD60-5CF64711E90B}"/>
          </ac:spMkLst>
        </pc:spChg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13:45.578" v="1419" actId="20577"/>
          <ac:spMkLst>
            <pc:docMk/>
            <pc:sldMk cId="3407442674" sldId="266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5:09:32.531" v="1091" actId="478"/>
          <ac:spMkLst>
            <pc:docMk/>
            <pc:sldMk cId="3407442674" sldId="266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5:11:24.006" v="1127" actId="478"/>
          <ac:picMkLst>
            <pc:docMk/>
            <pc:sldMk cId="3407442674" sldId="266"/>
            <ac:picMk id="5" creationId="{3E978D16-D2FF-B942-A0AD-C362A8A83148}"/>
          </ac:picMkLst>
        </pc:picChg>
        <pc:picChg chg="add mod modCrop">
          <ac:chgData name="Kaiden, Chandler" userId="06a649a8-3791-48e2-ba9a-4ab2e9f5fea2" providerId="ADAL" clId="{C0D8084E-E57A-3C4A-9BAF-C358548F87A2}" dt="2021-08-12T15:12:26.678" v="1166" actId="732"/>
          <ac:picMkLst>
            <pc:docMk/>
            <pc:sldMk cId="3407442674" sldId="266"/>
            <ac:picMk id="7" creationId="{C59DB438-696D-B84B-8E04-C444F07FA5E3}"/>
          </ac:picMkLst>
        </pc:pic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modSp add mod ord">
        <pc:chgData name="Kaiden, Chandler" userId="06a649a8-3791-48e2-ba9a-4ab2e9f5fea2" providerId="ADAL" clId="{C0D8084E-E57A-3C4A-9BAF-C358548F87A2}" dt="2021-08-12T15:27:02.855" v="2472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27:02.855" v="2472" actId="20577"/>
          <ac:spMkLst>
            <pc:docMk/>
            <pc:sldMk cId="2590474928" sldId="267"/>
            <ac:spMk id="92" creationId="{00000000-0000-0000-0000-000000000000}"/>
          </ac:spMkLst>
        </pc:spChg>
      </pc:sldChg>
      <pc:sldChg chg="modSp add mod ord">
        <pc:chgData name="Kaiden, Chandler" userId="06a649a8-3791-48e2-ba9a-4ab2e9f5fea2" providerId="ADAL" clId="{C0D8084E-E57A-3C4A-9BAF-C358548F87A2}" dt="2021-08-12T14:51:00.280" v="1084" actId="20577"/>
        <pc:sldMkLst>
          <pc:docMk/>
          <pc:sldMk cId="1478277797" sldId="268"/>
        </pc:sldMkLst>
        <pc:spChg chg="mod">
          <ac:chgData name="Kaiden, Chandler" userId="06a649a8-3791-48e2-ba9a-4ab2e9f5fea2" providerId="ADAL" clId="{C0D8084E-E57A-3C4A-9BAF-C358548F87A2}" dt="2021-08-12T14:51:00.280" v="1084" actId="20577"/>
          <ac:spMkLst>
            <pc:docMk/>
            <pc:sldMk cId="1478277797" sldId="268"/>
            <ac:spMk id="84" creationId="{00000000-0000-0000-0000-000000000000}"/>
          </ac:spMkLst>
        </pc:spChg>
      </pc:sldChg>
      <pc:sldChg chg="addSp delSp modSp new mod ord">
        <pc:chgData name="Kaiden, Chandler" userId="06a649a8-3791-48e2-ba9a-4ab2e9f5fea2" providerId="ADAL" clId="{C0D8084E-E57A-3C4A-9BAF-C358548F87A2}" dt="2021-08-12T14:56:59.681" v="1090"/>
        <pc:sldMkLst>
          <pc:docMk/>
          <pc:sldMk cId="1632208975" sldId="269"/>
        </pc:sldMkLst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2" creationId="{7EEC24A5-2665-F04D-BB58-103D992F965A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3" creationId="{099F7AFF-E011-1E49-9210-A4E9CAB94DBF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4" creationId="{80AEC928-A71C-1A44-B7B5-73EE8DEEAC53}"/>
          </ac:spMkLst>
        </pc:spChg>
        <pc:spChg chg="add del mod">
          <ac:chgData name="Kaiden, Chandler" userId="06a649a8-3791-48e2-ba9a-4ab2e9f5fea2" providerId="ADAL" clId="{C0D8084E-E57A-3C4A-9BAF-C358548F87A2}" dt="2021-08-12T14:56:59.681" v="1090"/>
          <ac:spMkLst>
            <pc:docMk/>
            <pc:sldMk cId="1632208975" sldId="269"/>
            <ac:spMk id="5" creationId="{3B3F0B91-FF2A-8344-8A94-9DF7D839D4DB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5:16:31.852" v="1564" actId="732"/>
        <pc:sldMkLst>
          <pc:docMk/>
          <pc:sldMk cId="2511070452" sldId="270"/>
        </pc:sldMkLst>
        <pc:spChg chg="mod">
          <ac:chgData name="Kaiden, Chandler" userId="06a649a8-3791-48e2-ba9a-4ab2e9f5fea2" providerId="ADAL" clId="{C0D8084E-E57A-3C4A-9BAF-C358548F87A2}" dt="2021-08-12T15:16:13.731" v="1559" actId="14100"/>
          <ac:spMkLst>
            <pc:docMk/>
            <pc:sldMk cId="2511070452" sldId="270"/>
            <ac:spMk id="85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16:31.852" v="1564" actId="732"/>
          <ac:picMkLst>
            <pc:docMk/>
            <pc:sldMk cId="2511070452" sldId="270"/>
            <ac:picMk id="3" creationId="{9CF594D0-BACF-4641-A4DD-17A497E2AD18}"/>
          </ac:picMkLst>
        </pc:picChg>
        <pc:picChg chg="del">
          <ac:chgData name="Kaiden, Chandler" userId="06a649a8-3791-48e2-ba9a-4ab2e9f5fea2" providerId="ADAL" clId="{C0D8084E-E57A-3C4A-9BAF-C358548F87A2}" dt="2021-08-12T15:15:24.500" v="1523" actId="478"/>
          <ac:picMkLst>
            <pc:docMk/>
            <pc:sldMk cId="2511070452" sldId="270"/>
            <ac:picMk id="7" creationId="{C59DB438-696D-B84B-8E04-C444F07FA5E3}"/>
          </ac:picMkLst>
        </pc:picChg>
      </pc:sldChg>
      <pc:sldChg chg="addSp delSp modSp add mod">
        <pc:chgData name="Kaiden, Chandler" userId="06a649a8-3791-48e2-ba9a-4ab2e9f5fea2" providerId="ADAL" clId="{C0D8084E-E57A-3C4A-9BAF-C358548F87A2}" dt="2021-08-12T15:20:29.766" v="1835" actId="732"/>
        <pc:sldMkLst>
          <pc:docMk/>
          <pc:sldMk cId="2749737088" sldId="271"/>
        </pc:sldMkLst>
        <pc:spChg chg="mod">
          <ac:chgData name="Kaiden, Chandler" userId="06a649a8-3791-48e2-ba9a-4ab2e9f5fea2" providerId="ADAL" clId="{C0D8084E-E57A-3C4A-9BAF-C358548F87A2}" dt="2021-08-12T15:19:40.186" v="1830" actId="20577"/>
          <ac:spMkLst>
            <pc:docMk/>
            <pc:sldMk cId="2749737088" sldId="271"/>
            <ac:spMk id="85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19:44.840" v="1831" actId="478"/>
          <ac:picMkLst>
            <pc:docMk/>
            <pc:sldMk cId="2749737088" sldId="271"/>
            <ac:picMk id="3" creationId="{9CF594D0-BACF-4641-A4DD-17A497E2AD18}"/>
          </ac:picMkLst>
        </pc:picChg>
        <pc:picChg chg="add mod modCrop">
          <ac:chgData name="Kaiden, Chandler" userId="06a649a8-3791-48e2-ba9a-4ab2e9f5fea2" providerId="ADAL" clId="{C0D8084E-E57A-3C4A-9BAF-C358548F87A2}" dt="2021-08-12T15:20:29.766" v="1835" actId="732"/>
          <ac:picMkLst>
            <pc:docMk/>
            <pc:sldMk cId="2749737088" sldId="271"/>
            <ac:picMk id="4" creationId="{38C32C29-1C1E-E145-9A6D-F67C95762369}"/>
          </ac:picMkLst>
        </pc:picChg>
      </pc:sldChg>
      <pc:sldChg chg="modSp add mod ord">
        <pc:chgData name="Kaiden, Chandler" userId="06a649a8-3791-48e2-ba9a-4ab2e9f5fea2" providerId="ADAL" clId="{C0D8084E-E57A-3C4A-9BAF-C358548F87A2}" dt="2021-08-12T15:23:08.550" v="2194" actId="20577"/>
        <pc:sldMkLst>
          <pc:docMk/>
          <pc:sldMk cId="3877830918" sldId="272"/>
        </pc:sldMkLst>
        <pc:spChg chg="mod">
          <ac:chgData name="Kaiden, Chandler" userId="06a649a8-3791-48e2-ba9a-4ab2e9f5fea2" providerId="ADAL" clId="{C0D8084E-E57A-3C4A-9BAF-C358548F87A2}" dt="2021-08-12T15:22:15.250" v="1901" actId="20577"/>
          <ac:spMkLst>
            <pc:docMk/>
            <pc:sldMk cId="3877830918" sldId="272"/>
            <ac:spMk id="9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23:08.550" v="2194" actId="20577"/>
          <ac:spMkLst>
            <pc:docMk/>
            <pc:sldMk cId="3877830918" sldId="272"/>
            <ac:spMk id="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2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9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0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B438-696D-B84B-8E04-C444F07F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6"/>
          <a:stretch/>
        </p:blipFill>
        <p:spPr>
          <a:xfrm>
            <a:off x="0" y="1808668"/>
            <a:ext cx="5580993" cy="3270877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Although we originally attempted to identify a single file as our data source, NOAA breaks datasets into multiple 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discovered this, we combined the 6 relevant files into our working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94D0-BACF-4641-A4DD-17A497E2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38"/>
          <a:stretch/>
        </p:blipFill>
        <p:spPr>
          <a:xfrm>
            <a:off x="1" y="1734207"/>
            <a:ext cx="5623034" cy="3377802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files create a comprehensive database with 119,586 rows and 24 columns.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07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the working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Drop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Rename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Reorder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Convert column data types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Remove unknowns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Isolate type of gear to remove low-instance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32C29-1C1E-E145-9A6D-F67C9576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5"/>
          <a:stretch/>
        </p:blipFill>
        <p:spPr>
          <a:xfrm>
            <a:off x="0" y="1779361"/>
            <a:ext cx="5580993" cy="33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Working </a:t>
            </a:r>
            <a:r>
              <a:rPr lang="en-US" sz="5400" dirty="0" err="1"/>
              <a:t>dataframe</a:t>
            </a:r>
            <a:r>
              <a:rPr lang="en-US" sz="5400" dirty="0"/>
              <a:t> = </a:t>
            </a:r>
            <a:br>
              <a:rPr lang="en-US" sz="5400" dirty="0"/>
            </a:br>
            <a:r>
              <a:rPr lang="en" sz="5400" dirty="0"/>
              <a:t>2,562 rows</a:t>
            </a:r>
            <a:endParaRPr sz="54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Dataframe</a:t>
            </a:r>
            <a:r>
              <a:rPr lang="en" dirty="0"/>
              <a:t> is reduced to approx. 2% its original size, an adequate number of records for analysis as well as the machine learning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8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kinds of columns are needed to properly analyze this dataset:  one that includes the key names of variables for charts, graphs, and the dashboard, and one that includes values for the machine learning model.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Macintosh PowerPoint</Application>
  <PresentationFormat>On-screen Show (16:9)</PresentationFormat>
  <Paragraphs>64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Working dataframe</vt:lpstr>
      <vt:lpstr>Working dataframe</vt:lpstr>
      <vt:lpstr>Working dataframe =  2,562 rows</vt:lpstr>
      <vt:lpstr>Dependent dataframes</vt:lpstr>
      <vt:lpstr>Database connections</vt:lpstr>
      <vt:lpstr>PowerPoint Presentation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2021-08-12T15:30:34Z</dcterms:modified>
</cp:coreProperties>
</file>